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7" r:id="rId3"/>
    <p:sldId id="261" r:id="rId4"/>
    <p:sldId id="258" r:id="rId5"/>
    <p:sldId id="262" r:id="rId6"/>
    <p:sldId id="260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8B82-F252-4A8B-B829-178D84FABFE4}" type="datetimeFigureOut">
              <a:rPr lang="zh-TW" altLang="en-US" smtClean="0"/>
              <a:t>2016/12/2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8F8-5430-429E-94E3-F88F1C4FC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400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8B82-F252-4A8B-B829-178D84FABFE4}" type="datetimeFigureOut">
              <a:rPr lang="zh-TW" altLang="en-US" smtClean="0"/>
              <a:t>2016/12/2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8F8-5430-429E-94E3-F88F1C4FC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419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8B82-F252-4A8B-B829-178D84FABFE4}" type="datetimeFigureOut">
              <a:rPr lang="zh-TW" altLang="en-US" smtClean="0"/>
              <a:t>2016/12/2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8F8-5430-429E-94E3-F88F1C4FC12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0690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8B82-F252-4A8B-B829-178D84FABFE4}" type="datetimeFigureOut">
              <a:rPr lang="zh-TW" altLang="en-US" smtClean="0"/>
              <a:t>2016/12/2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8F8-5430-429E-94E3-F88F1C4FC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539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8B82-F252-4A8B-B829-178D84FABFE4}" type="datetimeFigureOut">
              <a:rPr lang="zh-TW" altLang="en-US" smtClean="0"/>
              <a:t>2016/12/2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8F8-5430-429E-94E3-F88F1C4FC12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6733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8B82-F252-4A8B-B829-178D84FABFE4}" type="datetimeFigureOut">
              <a:rPr lang="zh-TW" altLang="en-US" smtClean="0"/>
              <a:t>2016/12/2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8F8-5430-429E-94E3-F88F1C4FC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1818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8B82-F252-4A8B-B829-178D84FABFE4}" type="datetimeFigureOut">
              <a:rPr lang="zh-TW" altLang="en-US" smtClean="0"/>
              <a:t>2016/12/2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8F8-5430-429E-94E3-F88F1C4FC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9684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8B82-F252-4A8B-B829-178D84FABFE4}" type="datetimeFigureOut">
              <a:rPr lang="zh-TW" altLang="en-US" smtClean="0"/>
              <a:t>2016/12/2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8F8-5430-429E-94E3-F88F1C4FC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7521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8B82-F252-4A8B-B829-178D84FABFE4}" type="datetimeFigureOut">
              <a:rPr lang="zh-TW" altLang="en-US" smtClean="0"/>
              <a:t>2016/12/2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8F8-5430-429E-94E3-F88F1C4FC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183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8B82-F252-4A8B-B829-178D84FABFE4}" type="datetimeFigureOut">
              <a:rPr lang="zh-TW" altLang="en-US" smtClean="0"/>
              <a:t>2016/12/2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8F8-5430-429E-94E3-F88F1C4FC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0633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8B82-F252-4A8B-B829-178D84FABFE4}" type="datetimeFigureOut">
              <a:rPr lang="zh-TW" altLang="en-US" smtClean="0"/>
              <a:t>2016/12/2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8F8-5430-429E-94E3-F88F1C4FC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5076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8B82-F252-4A8B-B829-178D84FABFE4}" type="datetimeFigureOut">
              <a:rPr lang="zh-TW" altLang="en-US" smtClean="0"/>
              <a:t>2016/12/2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8F8-5430-429E-94E3-F88F1C4FC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9516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8B82-F252-4A8B-B829-178D84FABFE4}" type="datetimeFigureOut">
              <a:rPr lang="zh-TW" altLang="en-US" smtClean="0"/>
              <a:t>2016/12/2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8F8-5430-429E-94E3-F88F1C4FC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4341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8B82-F252-4A8B-B829-178D84FABFE4}" type="datetimeFigureOut">
              <a:rPr lang="zh-TW" altLang="en-US" smtClean="0"/>
              <a:t>2016/12/2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8F8-5430-429E-94E3-F88F1C4FC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951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8B82-F252-4A8B-B829-178D84FABFE4}" type="datetimeFigureOut">
              <a:rPr lang="zh-TW" altLang="en-US" smtClean="0"/>
              <a:t>2016/12/2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8F8-5430-429E-94E3-F88F1C4FC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987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8B82-F252-4A8B-B829-178D84FABFE4}" type="datetimeFigureOut">
              <a:rPr lang="zh-TW" altLang="en-US" smtClean="0"/>
              <a:t>2016/12/2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8F8-5430-429E-94E3-F88F1C4FC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872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78B82-F252-4A8B-B829-178D84FABFE4}" type="datetimeFigureOut">
              <a:rPr lang="zh-TW" altLang="en-US" smtClean="0"/>
              <a:t>2016/12/2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0FDA8F8-5430-429E-94E3-F88F1C4FC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839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m.me/116651035075978/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://m.me/219309621573655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m.me/96222644025/" TargetMode="External"/><Relationship Id="rId4" Type="http://schemas.openxmlformats.org/officeDocument/2006/relationships/hyperlink" Target="http://m.me/techcrunch/" TargetMode="Externa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2"/>
          <p:cNvSpPr txBox="1">
            <a:spLocks noGrp="1"/>
          </p:cNvSpPr>
          <p:nvPr>
            <p:ph type="ctrTitle"/>
          </p:nvPr>
        </p:nvSpPr>
        <p:spPr>
          <a:xfrm>
            <a:off x="2087359" y="2606757"/>
            <a:ext cx="638256" cy="520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32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cap="none" dirty="0"/>
              <a:t>以</a:t>
            </a: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07067" y="4695091"/>
            <a:ext cx="7766936" cy="1257301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演講者</a:t>
            </a:r>
            <a:r>
              <a:rPr lang="en-US" altLang="zh-TW" dirty="0" smtClean="0"/>
              <a:t>:</a:t>
            </a:r>
            <a:r>
              <a:rPr lang="zh-TW" altLang="en-US" dirty="0" smtClean="0"/>
              <a:t>聖堂數位有限公司 資訊部主任</a:t>
            </a:r>
            <a:endParaRPr lang="en-US" altLang="zh-TW" dirty="0" smtClean="0"/>
          </a:p>
          <a:p>
            <a:r>
              <a:rPr lang="zh-TW" altLang="en-US" dirty="0" smtClean="0"/>
              <a:t>李偉成 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100" y="2453054"/>
            <a:ext cx="2857003" cy="539906"/>
          </a:xfrm>
          <a:prstGeom prst="rect">
            <a:avLst/>
          </a:prstGeom>
        </p:spPr>
      </p:pic>
      <p:sp>
        <p:nvSpPr>
          <p:cNvPr id="6" name="副標題 2"/>
          <p:cNvSpPr txBox="1">
            <a:spLocks/>
          </p:cNvSpPr>
          <p:nvPr/>
        </p:nvSpPr>
        <p:spPr>
          <a:xfrm>
            <a:off x="4492870" y="3364110"/>
            <a:ext cx="4178678" cy="6408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4800" dirty="0" smtClean="0"/>
              <a:t>建置 </a:t>
            </a:r>
            <a:r>
              <a:rPr lang="en-US" altLang="zh-TW" sz="4800" dirty="0" smtClean="0"/>
              <a:t>FB</a:t>
            </a:r>
            <a:r>
              <a:rPr lang="zh-TW" altLang="en-US" sz="4800" dirty="0" smtClean="0"/>
              <a:t>     </a:t>
            </a:r>
            <a:r>
              <a:rPr lang="en-US" altLang="zh-TW" sz="4800" dirty="0" smtClean="0"/>
              <a:t>Bot</a:t>
            </a:r>
            <a:r>
              <a:rPr lang="zh-TW" altLang="en-US" sz="4800" dirty="0" smtClean="0"/>
              <a:t> </a:t>
            </a:r>
            <a:endParaRPr lang="zh-TW" altLang="en-US" sz="4800" dirty="0"/>
          </a:p>
        </p:txBody>
      </p:sp>
      <p:pic>
        <p:nvPicPr>
          <p:cNvPr id="7" name="Picture 2" descr="https://static.xx.fbcdn.net/rsrc.php/v3/y8/r/R_1BAhxMP5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70" y="3477459"/>
            <a:ext cx="527538" cy="52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074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FB bot ( Facebook Messenger Bot 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668219"/>
            <a:ext cx="8596668" cy="388077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dirty="0" smtClean="0"/>
              <a:t>Facebook</a:t>
            </a:r>
            <a:r>
              <a:rPr lang="zh-TW" altLang="en-US" dirty="0" smtClean="0"/>
              <a:t>正式</a:t>
            </a:r>
            <a:r>
              <a:rPr lang="zh-TW" altLang="en-US" dirty="0"/>
              <a:t>在開發者大會</a:t>
            </a:r>
            <a:r>
              <a:rPr lang="en-US" altLang="zh-TW" dirty="0" smtClean="0"/>
              <a:t>F8</a:t>
            </a:r>
            <a:r>
              <a:rPr lang="zh-TW" altLang="en-US" dirty="0" smtClean="0"/>
              <a:t> </a:t>
            </a:r>
            <a:r>
              <a:rPr lang="en-US" altLang="zh-TW" dirty="0" smtClean="0"/>
              <a:t>(2016</a:t>
            </a:r>
            <a:r>
              <a:rPr lang="zh-TW" altLang="en-US" dirty="0" smtClean="0"/>
              <a:t>年</a:t>
            </a:r>
            <a:r>
              <a:rPr lang="en-US" altLang="zh-TW" dirty="0" smtClean="0"/>
              <a:t>4</a:t>
            </a:r>
            <a:r>
              <a:rPr lang="zh-TW" altLang="en-US" dirty="0" smtClean="0"/>
              <a:t>月</a:t>
            </a:r>
            <a:r>
              <a:rPr lang="en-US" altLang="zh-TW" dirty="0" smtClean="0"/>
              <a:t>13</a:t>
            </a:r>
            <a:r>
              <a:rPr lang="zh-TW" altLang="en-US" dirty="0" smtClean="0"/>
              <a:t>日</a:t>
            </a:r>
            <a:r>
              <a:rPr lang="en-US" altLang="zh-TW" dirty="0" smtClean="0"/>
              <a:t>)</a:t>
            </a:r>
            <a:r>
              <a:rPr lang="zh-TW" altLang="en-US" dirty="0" smtClean="0"/>
              <a:t> 發表</a:t>
            </a:r>
            <a:r>
              <a:rPr lang="zh-TW" altLang="en-US" dirty="0"/>
              <a:t>聊天機器人</a:t>
            </a:r>
            <a:r>
              <a:rPr lang="en-US" altLang="zh-TW" dirty="0"/>
              <a:t>API</a:t>
            </a:r>
            <a:r>
              <a:rPr lang="zh-TW" altLang="en-US" dirty="0"/>
              <a:t>，讓企業打造各種聊天機器人應用，以人工智慧為基礎與使用者</a:t>
            </a:r>
            <a:r>
              <a:rPr lang="zh-TW" altLang="en-US" dirty="0" smtClean="0"/>
              <a:t>互動，提供看新聞、查天氣</a:t>
            </a:r>
            <a:r>
              <a:rPr lang="zh-TW" altLang="en-US" dirty="0"/>
              <a:t>資訊</a:t>
            </a:r>
            <a:r>
              <a:rPr lang="zh-TW" altLang="en-US" dirty="0" smtClean="0"/>
              <a:t>、交通</a:t>
            </a:r>
            <a:r>
              <a:rPr lang="zh-TW" altLang="en-US" dirty="0"/>
              <a:t>狀況</a:t>
            </a:r>
            <a:r>
              <a:rPr lang="zh-TW" altLang="en-US" dirty="0" smtClean="0"/>
              <a:t>等不同的服務</a:t>
            </a:r>
            <a:r>
              <a:rPr lang="zh-TW" altLang="en-US" dirty="0"/>
              <a:t>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737" y="2989019"/>
            <a:ext cx="5672109" cy="375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6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dirty="0" smtClean="0"/>
              <a:t>FB bot</a:t>
            </a:r>
            <a:r>
              <a:rPr lang="zh-TW" altLang="en-US" dirty="0" smtClean="0"/>
              <a:t> </a:t>
            </a:r>
            <a:r>
              <a:rPr lang="en-US" altLang="zh-TW" dirty="0" smtClean="0"/>
              <a:t>_ Message Types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4" t="20413" r="67263" b="48081"/>
          <a:stretch/>
        </p:blipFill>
        <p:spPr>
          <a:xfrm>
            <a:off x="826478" y="1930400"/>
            <a:ext cx="3481754" cy="2256468"/>
          </a:xfrm>
          <a:prstGeom prst="rect">
            <a:avLst/>
          </a:prstGeom>
        </p:spPr>
      </p:pic>
      <p:pic>
        <p:nvPicPr>
          <p:cNvPr id="1026" name="Picture 2" descr="http://computerera.co.in/wp-content/uploads/2016/04/fb-bo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3" t="55363" r="36880" b="19837"/>
          <a:stretch/>
        </p:blipFill>
        <p:spPr bwMode="auto">
          <a:xfrm>
            <a:off x="5050240" y="1930400"/>
            <a:ext cx="3481754" cy="177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1848613" y="1468735"/>
            <a:ext cx="11079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純文字</a:t>
            </a:r>
            <a:endParaRPr lang="zh-TW" alt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918487" y="1468735"/>
            <a:ext cx="14157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單一圖片</a:t>
            </a:r>
            <a:endParaRPr lang="zh-TW" alt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3664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08" b="-4484"/>
          <a:stretch/>
        </p:blipFill>
        <p:spPr>
          <a:xfrm>
            <a:off x="1217068" y="2039496"/>
            <a:ext cx="1930832" cy="3578789"/>
          </a:xfrm>
          <a:prstGeom prst="rect">
            <a:avLst/>
          </a:prstGeom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FB bot </a:t>
            </a:r>
            <a:r>
              <a:rPr lang="en-US" altLang="zh-TW" dirty="0"/>
              <a:t>_ Message </a:t>
            </a:r>
            <a:r>
              <a:rPr lang="en-US" altLang="zh-TW" dirty="0" smtClean="0"/>
              <a:t>Types</a:t>
            </a:r>
            <a:endParaRPr lang="zh-TW" altLang="en-US" dirty="0"/>
          </a:p>
        </p:txBody>
      </p:sp>
      <p:pic>
        <p:nvPicPr>
          <p:cNvPr id="5" name="內容版面配置區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2"/>
          <a:stretch/>
        </p:blipFill>
        <p:spPr>
          <a:xfrm>
            <a:off x="5758072" y="2039496"/>
            <a:ext cx="1941245" cy="3438112"/>
          </a:xfrm>
          <a:prstGeom prst="rect">
            <a:avLst/>
          </a:prstGeom>
        </p:spPr>
      </p:pic>
      <p:sp>
        <p:nvSpPr>
          <p:cNvPr id="2" name="向右箭號 1"/>
          <p:cNvSpPr/>
          <p:nvPr/>
        </p:nvSpPr>
        <p:spPr>
          <a:xfrm>
            <a:off x="4061728" y="3516763"/>
            <a:ext cx="782515" cy="483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320709" y="1464827"/>
            <a:ext cx="17235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文字加按鈕</a:t>
            </a:r>
            <a:endParaRPr lang="zh-TW" alt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74696" y="1474596"/>
            <a:ext cx="11079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圖片集</a:t>
            </a:r>
            <a:endParaRPr lang="en-US" altLang="zh-TW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705155" y="5727381"/>
            <a:ext cx="29546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選擇想要的產品類別</a:t>
            </a:r>
            <a:endParaRPr lang="zh-TW" alt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74422" y="5727381"/>
            <a:ext cx="31085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Bot</a:t>
            </a:r>
            <a:r>
              <a:rPr lang="zh-TW" alt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傳回該種類的</a:t>
            </a:r>
            <a:r>
              <a:rPr lang="zh-TW" alt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產品</a:t>
            </a:r>
            <a:endParaRPr lang="en-US" altLang="zh-TW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872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FB </a:t>
            </a:r>
            <a:r>
              <a:rPr lang="en-US" altLang="zh-TW" dirty="0" smtClean="0"/>
              <a:t>bot(</a:t>
            </a:r>
            <a:r>
              <a:rPr lang="zh-TW" altLang="en-US" dirty="0" smtClean="0"/>
              <a:t>實例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廣告裁判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https://www.messenger.com/t/JudgeAd/</a:t>
            </a:r>
            <a:endParaRPr lang="zh-TW" altLang="en-US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673" t="29487" r="71924" b="28811"/>
          <a:stretch/>
        </p:blipFill>
        <p:spPr>
          <a:xfrm>
            <a:off x="527865" y="1797539"/>
            <a:ext cx="4400546" cy="382953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142" y="1797539"/>
            <a:ext cx="3846312" cy="49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89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Chatfuel</a:t>
            </a:r>
            <a:r>
              <a:rPr lang="zh-TW" altLang="en-US" dirty="0" smtClean="0"/>
              <a:t>是一間提供建立</a:t>
            </a:r>
            <a:r>
              <a:rPr lang="en-US" altLang="zh-TW" dirty="0" smtClean="0"/>
              <a:t>bot</a:t>
            </a:r>
            <a:r>
              <a:rPr lang="zh-TW" altLang="en-US" dirty="0" smtClean="0"/>
              <a:t>服務的公司，早先在</a:t>
            </a:r>
            <a:r>
              <a:rPr lang="en-US" altLang="zh-TW" dirty="0" smtClean="0"/>
              <a:t>2015</a:t>
            </a:r>
            <a:r>
              <a:rPr lang="zh-TW" altLang="en-US" dirty="0" smtClean="0"/>
              <a:t>年主要是提供建立</a:t>
            </a:r>
            <a:r>
              <a:rPr lang="en-US" altLang="zh-TW" dirty="0"/>
              <a:t>Telegram Bot </a:t>
            </a:r>
            <a:r>
              <a:rPr lang="zh-TW" altLang="en-US" dirty="0"/>
              <a:t>的</a:t>
            </a:r>
            <a:r>
              <a:rPr lang="zh-TW" altLang="en-US" dirty="0" smtClean="0"/>
              <a:t>服務，但目前的主力主要是開發</a:t>
            </a:r>
            <a:r>
              <a:rPr lang="en-US" altLang="zh-TW" dirty="0" smtClean="0"/>
              <a:t>/</a:t>
            </a:r>
            <a:r>
              <a:rPr lang="zh-TW" altLang="en-US" dirty="0" smtClean="0"/>
              <a:t>維護</a:t>
            </a:r>
            <a:r>
              <a:rPr lang="en-US" altLang="zh-TW" dirty="0" smtClean="0"/>
              <a:t>Facebook Messenger Bot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/>
              <a:t>目前包括 </a:t>
            </a:r>
            <a:r>
              <a:rPr lang="en-US" altLang="zh-TW" dirty="0">
                <a:hlinkClick r:id="rId2"/>
              </a:rPr>
              <a:t>Uber</a:t>
            </a:r>
            <a:r>
              <a:rPr lang="zh-TW" altLang="en-US" dirty="0"/>
              <a:t>、</a:t>
            </a:r>
            <a:r>
              <a:rPr lang="zh-TW" altLang="en-US" dirty="0">
                <a:hlinkClick r:id="rId3"/>
              </a:rPr>
              <a:t>國家地理雜誌</a:t>
            </a:r>
            <a:r>
              <a:rPr lang="zh-TW" altLang="en-US" dirty="0"/>
              <a:t> 、</a:t>
            </a:r>
            <a:r>
              <a:rPr lang="en-US" altLang="zh-TW" dirty="0">
                <a:hlinkClick r:id="rId4"/>
              </a:rPr>
              <a:t>TechCrunch</a:t>
            </a:r>
            <a:r>
              <a:rPr lang="zh-TW" altLang="en-US" dirty="0"/>
              <a:t>、</a:t>
            </a:r>
            <a:r>
              <a:rPr lang="en-US" altLang="zh-TW" dirty="0">
                <a:hlinkClick r:id="rId5"/>
              </a:rPr>
              <a:t>NBA </a:t>
            </a:r>
            <a:r>
              <a:rPr lang="zh-TW" altLang="en-US" dirty="0">
                <a:hlinkClick r:id="rId5"/>
              </a:rPr>
              <a:t>籃球隊</a:t>
            </a:r>
            <a:r>
              <a:rPr lang="zh-TW" altLang="en-US" dirty="0"/>
              <a:t> 等都是透過 </a:t>
            </a:r>
            <a:r>
              <a:rPr lang="en-US" altLang="zh-TW" dirty="0" err="1"/>
              <a:t>Chatfuel</a:t>
            </a:r>
            <a:r>
              <a:rPr lang="en-US" altLang="zh-TW" dirty="0"/>
              <a:t> </a:t>
            </a:r>
            <a:r>
              <a:rPr lang="zh-TW" altLang="en-US" dirty="0"/>
              <a:t>打造出 </a:t>
            </a:r>
            <a:r>
              <a:rPr lang="en-US" altLang="zh-TW" dirty="0"/>
              <a:t>Facebook Messenger </a:t>
            </a:r>
            <a:r>
              <a:rPr lang="zh-TW" altLang="en-US" dirty="0"/>
              <a:t>上的機器人。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04" y="731650"/>
            <a:ext cx="2130203" cy="40255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08304" y="1262696"/>
            <a:ext cx="72474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/>
              <a:t>	—Build a Facebook bot without coding</a:t>
            </a:r>
            <a:endParaRPr lang="zh-TW" altLang="en-US" sz="2800" dirty="0"/>
          </a:p>
        </p:txBody>
      </p:sp>
      <p:pic>
        <p:nvPicPr>
          <p:cNvPr id="8" name="Picture 2" descr="https://static.xx.fbcdn.net/rsrc.php/v3/y8/r/R_1BAhxMP5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439" y="1243069"/>
            <a:ext cx="595994" cy="59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15" y="731650"/>
            <a:ext cx="511419" cy="51141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9"/>
          <a:srcRect l="5182" t="39499" r="64005" b="38366"/>
          <a:stretch/>
        </p:blipFill>
        <p:spPr>
          <a:xfrm>
            <a:off x="677334" y="4100976"/>
            <a:ext cx="8596668" cy="198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52636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111</TotalTime>
  <Words>149</Words>
  <Application>Microsoft Office PowerPoint</Application>
  <PresentationFormat>寬螢幕</PresentationFormat>
  <Paragraphs>19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微軟正黑體</vt:lpstr>
      <vt:lpstr>Arial</vt:lpstr>
      <vt:lpstr>Calibri</vt:lpstr>
      <vt:lpstr>Trebuchet MS</vt:lpstr>
      <vt:lpstr>Wingdings 3</vt:lpstr>
      <vt:lpstr>多面向</vt:lpstr>
      <vt:lpstr>以</vt:lpstr>
      <vt:lpstr>FB bot ( Facebook Messenger Bot )</vt:lpstr>
      <vt:lpstr>PowerPoint 簡報</vt:lpstr>
      <vt:lpstr>FB bot _ Message Types</vt:lpstr>
      <vt:lpstr>FB bot(實例) – 廣告裁判 https://www.messenger.com/t/JudgeAd/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以</dc:title>
  <dc:creator>Templar</dc:creator>
  <cp:lastModifiedBy>Apple</cp:lastModifiedBy>
  <cp:revision>8</cp:revision>
  <dcterms:created xsi:type="dcterms:W3CDTF">2016-11-07T14:48:42Z</dcterms:created>
  <dcterms:modified xsi:type="dcterms:W3CDTF">2016-12-02T02:20:16Z</dcterms:modified>
</cp:coreProperties>
</file>